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81" r:id="rId3"/>
    <p:sldId id="391" r:id="rId4"/>
    <p:sldId id="392" r:id="rId5"/>
    <p:sldId id="406" r:id="rId6"/>
    <p:sldId id="393" r:id="rId7"/>
    <p:sldId id="402" r:id="rId8"/>
    <p:sldId id="394" r:id="rId9"/>
    <p:sldId id="395" r:id="rId10"/>
    <p:sldId id="400" r:id="rId11"/>
    <p:sldId id="396" r:id="rId12"/>
    <p:sldId id="401" r:id="rId13"/>
    <p:sldId id="405" r:id="rId14"/>
    <p:sldId id="397" r:id="rId15"/>
    <p:sldId id="403" r:id="rId16"/>
    <p:sldId id="398" r:id="rId17"/>
    <p:sldId id="404" r:id="rId18"/>
    <p:sldId id="407" r:id="rId19"/>
    <p:sldId id="411" r:id="rId20"/>
    <p:sldId id="412" r:id="rId21"/>
    <p:sldId id="408" r:id="rId22"/>
    <p:sldId id="409" r:id="rId23"/>
    <p:sldId id="410" r:id="rId24"/>
    <p:sldId id="390" r:id="rId25"/>
    <p:sldId id="363" r:id="rId26"/>
    <p:sldId id="271" r:id="rId27"/>
    <p:sldId id="374" r:id="rId28"/>
    <p:sldId id="257" r:id="rId29"/>
    <p:sldId id="269" r:id="rId30"/>
    <p:sldId id="259" r:id="rId31"/>
    <p:sldId id="298" r:id="rId32"/>
    <p:sldId id="266" r:id="rId33"/>
    <p:sldId id="344" r:id="rId3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7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-policy-agent/conftest/tree/master/examples/hcl2" TargetMode="External"/><Relationship Id="rId3" Type="http://schemas.openxmlformats.org/officeDocument/2006/relationships/hyperlink" Target="https://github.com/terraform-linters/tflint" TargetMode="External"/><Relationship Id="rId7" Type="http://schemas.openxmlformats.org/officeDocument/2006/relationships/hyperlink" Target="https://github.com/infracost/infraco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onbabenko/terraform-cost-estimation" TargetMode="External"/><Relationship Id="rId5" Type="http://schemas.openxmlformats.org/officeDocument/2006/relationships/hyperlink" Target="https://github.com/bridgecrewio/checkov/" TargetMode="External"/><Relationship Id="rId4" Type="http://schemas.openxmlformats.org/officeDocument/2006/relationships/hyperlink" Target="https://github.com/aquasecurity/tfse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rnh.se/9b76ed375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5400" dirty="0">
                <a:latin typeface="Work Sans" pitchFamily="2" charset="77"/>
              </a:rPr>
              <a:t>Najlepsze praktyki dla </a:t>
            </a:r>
            <a:r>
              <a:rPr lang="pl-PL" sz="5400" dirty="0" err="1">
                <a:latin typeface="Work Sans" pitchFamily="2" charset="77"/>
              </a:rPr>
              <a:t>Infrastructure</a:t>
            </a:r>
            <a:r>
              <a:rPr lang="pl-PL" sz="5400" dirty="0">
                <a:latin typeface="Work Sans" pitchFamily="2" charset="77"/>
              </a:rPr>
              <a:t>-as-a-</a:t>
            </a:r>
            <a:r>
              <a:rPr lang="pl-PL" sz="5400" dirty="0" err="1">
                <a:latin typeface="Work Sans" pitchFamily="2" charset="77"/>
              </a:rPr>
              <a:t>Code</a:t>
            </a:r>
            <a:br>
              <a:rPr lang="pl-PL" sz="5400" dirty="0">
                <a:latin typeface="Work Sans" pitchFamily="2" charset="77"/>
              </a:rPr>
            </a:br>
            <a:r>
              <a:rPr lang="pl-PL" sz="5400" dirty="0">
                <a:latin typeface="Work Sans" pitchFamily="2" charset="77"/>
              </a:rPr>
              <a:t>na przykładzie </a:t>
            </a:r>
            <a:r>
              <a:rPr lang="pl-PL" sz="5400" dirty="0" err="1">
                <a:latin typeface="Work Sans" pitchFamily="2" charset="77"/>
              </a:rPr>
              <a:t>Terraforma</a:t>
            </a:r>
            <a:endParaRPr lang="pl-PL" sz="54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Unikać czytania wartości z innych stanów (</a:t>
            </a:r>
            <a:r>
              <a:rPr lang="pl-PL" dirty="0" err="1">
                <a:latin typeface="Work Sans" pitchFamily="2" charset="77"/>
              </a:rPr>
              <a:t>Terragrunt</a:t>
            </a:r>
            <a:r>
              <a:rPr lang="pl-PL" dirty="0">
                <a:latin typeface="Work Sans" pitchFamily="2" charset="7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Przy braku ostrożności,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5.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/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Work Sans" pitchFamily="2" charset="77"/>
              </a:rPr>
              <a:t>terraform</a:t>
            </a:r>
            <a:r>
              <a:rPr lang="pl-PL" b="0" i="0" u="none" strike="noStrike" dirty="0">
                <a:effectLst/>
                <a:latin typeface="Work Sans" pitchFamily="2" charset="77"/>
              </a:rPr>
              <a:t> </a:t>
            </a:r>
            <a:r>
              <a:rPr lang="pl-PL" b="0" i="0" u="none" strike="noStrike" dirty="0" err="1">
                <a:effectLst/>
                <a:latin typeface="Work Sans" pitchFamily="2" charset="77"/>
              </a:rPr>
              <a:t>fmt</a:t>
            </a:r>
            <a:endParaRPr lang="pl-PL" b="0" i="0" u="none" strike="noStrike" dirty="0">
              <a:effectLst/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4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5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6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7"/>
              </a:rPr>
              <a:t>infracost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 err="1">
                <a:latin typeface="Work Sans" pitchFamily="2" charset="77"/>
                <a:hlinkClick r:id="rId8"/>
              </a:rPr>
              <a:t>conftest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dostęp,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7.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7.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łatwiej będzie oddać część zarządzania komponentami;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04449" cy="3001224"/>
          </a:xfr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7.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Wspólne moduły dla podstawowych elementów infrastruktury.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Skalowanie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35058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 * at least 1 year of experience in Golang.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C74553-9FF5-9513-9074-47C83A42D87C}"/>
              </a:ext>
            </a:extLst>
          </p:cNvPr>
          <p:cNvSpPr txBox="1">
            <a:spLocks/>
          </p:cNvSpPr>
          <p:nvPr/>
        </p:nvSpPr>
        <p:spPr>
          <a:xfrm>
            <a:off x="424815" y="6060350"/>
            <a:ext cx="4175765" cy="84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Work Sans" pitchFamily="2" charset="77"/>
              </a:rPr>
              <a:t>Learn more/apply: </a:t>
            </a:r>
            <a:r>
              <a:rPr lang="en-US" sz="2000" dirty="0">
                <a:hlinkClick r:id="rId2"/>
              </a:rPr>
              <a:t>https://grnh.se/9b76ed375us</a:t>
            </a:r>
            <a:endParaRPr lang="en-US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Work Sans" pitchFamily="2" charset="77"/>
              </a:rPr>
              <a:t>Dlaczego</a:t>
            </a:r>
            <a:r>
              <a:rPr lang="en-US" dirty="0">
                <a:latin typeface="Work Sans" pitchFamily="2" charset="77"/>
              </a:rPr>
              <a:t> Terraform?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endParaRPr lang="en-US" dirty="0">
              <a:latin typeface="Work Sans" pitchFamily="2" charset="77"/>
            </a:endParaRPr>
          </a:p>
          <a:p>
            <a:r>
              <a:rPr lang="en-US" dirty="0">
                <a:latin typeface="Work Sans" pitchFamily="2" charset="77"/>
              </a:rPr>
              <a:t>Google Cloud Storage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 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Work Sans" pitchFamily="2" charset="77"/>
              </a:rPr>
              <a:t>Wystarczy</a:t>
            </a:r>
            <a:r>
              <a:rPr lang="en-US" dirty="0">
                <a:latin typeface="Work Sans" pitchFamily="2" charset="77"/>
              </a:rPr>
              <a:t> po </a:t>
            </a:r>
            <a:r>
              <a:rPr lang="en-US" dirty="0" err="1">
                <a:latin typeface="Work Sans" pitchFamily="2" charset="77"/>
              </a:rPr>
              <a:t>prostu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 z </a:t>
            </a:r>
            <a:r>
              <a:rPr lang="en-US" dirty="0" err="1">
                <a:latin typeface="Work Sans" pitchFamily="2" charset="77"/>
              </a:rPr>
              <a:t>dokumentacji</a:t>
            </a:r>
            <a:r>
              <a:rPr lang="en-US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r>
              <a:rPr lang="pl-PL" dirty="0">
                <a:latin typeface="Work Sans" pitchFamily="2" charset="77"/>
              </a:rPr>
              <a:t>.</a:t>
            </a:r>
            <a:r>
              <a:rPr lang="pl-PL" dirty="0" err="1">
                <a:latin typeface="Work Sans" pitchFamily="2" charset="77"/>
              </a:rPr>
              <a:t>gitignore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.</a:t>
            </a:r>
            <a:r>
              <a:rPr lang="pl-PL" dirty="0" err="1">
                <a:latin typeface="Work Sans" pitchFamily="2" charset="77"/>
              </a:rPr>
              <a:t>dockerignore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708</Words>
  <Application>Microsoft Macintosh PowerPoint</Application>
  <PresentationFormat>Widescreen</PresentationFormat>
  <Paragraphs>143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Work Sans</vt:lpstr>
      <vt:lpstr>Office Theme</vt:lpstr>
      <vt:lpstr>Najlepsze praktyki dla Infrastructure-as-a-Code na przykładzie Terraforma</vt:lpstr>
      <vt:lpstr>Co to jest Terraform?</vt:lpstr>
      <vt:lpstr>Co to jest Terraform?</vt:lpstr>
      <vt:lpstr>Co to jest Terraform</vt:lpstr>
      <vt:lpstr>Dlaczego Terraform?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4. Naming conventions</vt:lpstr>
      <vt:lpstr>5. Pinning wersji dla wszystkiego</vt:lpstr>
      <vt:lpstr>6. Narzędzia</vt:lpstr>
      <vt:lpstr>6. Narzędzia</vt:lpstr>
      <vt:lpstr>6. Narzędzia</vt:lpstr>
      <vt:lpstr>7.  Demokratyzacja</vt:lpstr>
      <vt:lpstr>7.  Demokratyzacja</vt:lpstr>
      <vt:lpstr>7.  Demokratyzacja</vt:lpstr>
      <vt:lpstr>8. Skalowanie </vt:lpstr>
      <vt:lpstr>9.  </vt:lpstr>
      <vt:lpstr>10.  </vt:lpstr>
      <vt:lpstr>Hiring</vt:lpstr>
      <vt:lpstr>Questions?</vt:lpstr>
      <vt:lpstr>Backup</vt:lpstr>
      <vt:lpstr>Terraform</vt:lpstr>
      <vt:lpstr>High performance</vt:lpstr>
      <vt:lpstr>High performance</vt:lpstr>
      <vt:lpstr>Recommended read</vt:lpstr>
      <vt:lpstr>The way of Kubernetes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825</cp:revision>
  <dcterms:created xsi:type="dcterms:W3CDTF">2021-05-16T20:00:34Z</dcterms:created>
  <dcterms:modified xsi:type="dcterms:W3CDTF">2022-12-12T07:15:14Z</dcterms:modified>
</cp:coreProperties>
</file>